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6"/>
  </p:notesMasterIdLst>
  <p:sldIdLst>
    <p:sldId id="288" r:id="rId2"/>
    <p:sldId id="28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6" r:id="rId16"/>
    <p:sldId id="287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0" autoAdjust="0"/>
  </p:normalViewPr>
  <p:slideViewPr>
    <p:cSldViewPr showGuides="1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FC6E-C235-4A8A-BFAC-0B3930D70EE5}" type="datetimeFigureOut">
              <a:rPr lang="en-US" smtClean="0"/>
              <a:pPr/>
              <a:t>03/04/2022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BC60A-06B5-4F3A-9DA5-69855BCB8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8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DA940C-AE18-4D60-B0CF-703090556276}" type="slidenum">
              <a:rPr lang="en-US" altLang="vi-VN" smtClean="0">
                <a:latin typeface="Arial" pitchFamily="34" charset="0"/>
              </a:rPr>
              <a:pPr/>
              <a:t>1</a:t>
            </a:fld>
            <a:endParaRPr lang="en-US" altLang="vi-VN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ADF85-A7FD-40CF-A06E-3C4DF13F5E59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4D56-84D2-4F2F-B4C0-8C7CC8EC4C0B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09F0-906C-4837-AD53-773387FD7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4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BB63-DEF1-4D5C-994E-A081BFDBBB94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3A98-BAD0-4104-AF15-7D57B8FE4C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54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17689-2DBD-4E1D-94EF-6402B91E4980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B6F63-CB82-4A18-88D8-9A4C5F6F8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2F09-A7E0-41F7-A168-0694E4799B89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58818-9F91-42D4-B864-E305E091F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92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DF4C-8079-42F3-A89E-31E13859D2FE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5035-92A9-4BCB-85C8-F2592F2D79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2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2E0A-2702-4B5D-B880-82E83FF26210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831F-1984-4530-A6E6-D14CC3B5A2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37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6919-5B26-4A1C-A478-6E6FD99BD44D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5E588-6B16-4738-84D7-427A617E10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39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DD01B-4CE3-4C76-888E-849CDD74D3BC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436A8-9D96-4B10-88B4-797FA61F0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0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2B249-DF8B-4B52-B415-A77CAEA0BF53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C420-78DC-4A39-ADE7-DDF88A0C2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81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2B405-4365-4993-9D77-98BDBF9F537F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2DA94-0D45-431A-A554-E3DDA3C65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3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1AA8-923F-4C6B-A6C0-8C6D61D40EBB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3AA2F-C202-48D4-BF84-2CE3A16237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05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EEC21C-5391-44D1-BCD0-1637991826FC}" type="datetimeFigureOut">
              <a:rPr lang="en-US"/>
              <a:pPr>
                <a:defRPr/>
              </a:pPr>
              <a:t>03/04/2022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59AB2-4504-4564-BC4F-7D773CAFB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57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wnloads\03-track-3_2.mp3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9.png"/><Relationship Id="rId5" Type="http://schemas.openxmlformats.org/officeDocument/2006/relationships/audio" Target="../media/audio8.wav"/><Relationship Id="rId10" Type="http://schemas.openxmlformats.org/officeDocument/2006/relationships/image" Target="../media/image13.jpe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Butterfly_1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2844800" y="71439"/>
            <a:ext cx="958851" cy="719137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4775200" y="762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7429500" y="428625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10668000" y="2286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7" name="AutoShape 11"/>
          <p:cNvSpPr>
            <a:spLocks noChangeArrowheads="1"/>
          </p:cNvSpPr>
          <p:nvPr/>
        </p:nvSpPr>
        <p:spPr bwMode="auto">
          <a:xfrm>
            <a:off x="1422400" y="27432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28" name="AutoShape 12"/>
          <p:cNvSpPr>
            <a:spLocks noChangeArrowheads="1"/>
          </p:cNvSpPr>
          <p:nvPr/>
        </p:nvSpPr>
        <p:spPr bwMode="auto">
          <a:xfrm>
            <a:off x="3759200" y="4114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0" name="AutoShape 14"/>
          <p:cNvSpPr>
            <a:spLocks noChangeArrowheads="1"/>
          </p:cNvSpPr>
          <p:nvPr/>
        </p:nvSpPr>
        <p:spPr bwMode="auto">
          <a:xfrm>
            <a:off x="4572000" y="2133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1" name="AutoShape 15"/>
          <p:cNvSpPr>
            <a:spLocks noChangeArrowheads="1"/>
          </p:cNvSpPr>
          <p:nvPr/>
        </p:nvSpPr>
        <p:spPr bwMode="auto">
          <a:xfrm>
            <a:off x="5791200" y="3657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5283200" y="4800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3" name="AutoShape 17"/>
          <p:cNvSpPr>
            <a:spLocks noChangeArrowheads="1"/>
          </p:cNvSpPr>
          <p:nvPr/>
        </p:nvSpPr>
        <p:spPr bwMode="auto">
          <a:xfrm>
            <a:off x="2095500" y="428625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>
            <a:off x="8432800" y="44958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0" y="9906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10668000" y="2286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>
            <a:off x="10464800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0" y="5943601"/>
            <a:ext cx="12192000" cy="58477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Teacher: </a:t>
            </a:r>
            <a:r>
              <a:rPr lang="en-US" sz="32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Đào</a:t>
            </a:r>
            <a:r>
              <a:rPr lang="en-US" sz="32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THị</a:t>
            </a:r>
            <a:r>
              <a:rPr lang="en-US" sz="3200" b="1" spc="50" dirty="0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3200" b="1" spc="50" dirty="0" err="1">
                <a:ln w="11430"/>
                <a:solidFill>
                  <a:srgbClr val="99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Lý</a:t>
            </a:r>
            <a:endParaRPr lang="en-US" sz="3200" b="1" spc="50" dirty="0">
              <a:ln w="11430"/>
              <a:solidFill>
                <a:srgbClr val="99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0442" name="AutoShape 26"/>
          <p:cNvSpPr>
            <a:spLocks noChangeArrowheads="1"/>
          </p:cNvSpPr>
          <p:nvPr/>
        </p:nvSpPr>
        <p:spPr bwMode="auto">
          <a:xfrm>
            <a:off x="609600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/>
          </a:p>
        </p:txBody>
      </p:sp>
      <p:sp>
        <p:nvSpPr>
          <p:cNvPr id="23" name="TextBox 22"/>
          <p:cNvSpPr txBox="1"/>
          <p:nvPr/>
        </p:nvSpPr>
        <p:spPr>
          <a:xfrm>
            <a:off x="228600" y="3469952"/>
            <a:ext cx="10986909" cy="163544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67208"/>
              </a:avLst>
            </a:prstTxWarp>
            <a:spAutoFit/>
          </a:bodyPr>
          <a:lstStyle/>
          <a:p>
            <a:pPr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              </a:t>
            </a:r>
          </a:p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Welcome To Our Class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8695" y="654455"/>
            <a:ext cx="894385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Dương</a:t>
            </a:r>
            <a:r>
              <a:rPr lang="en-US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Quang Primary School</a:t>
            </a:r>
          </a:p>
          <a:p>
            <a:pPr>
              <a:defRPr/>
            </a:pPr>
            <a:endParaRPr lang="en-US" sz="4800" dirty="0">
              <a:latin typeface="Arial" charset="0"/>
            </a:endParaRPr>
          </a:p>
        </p:txBody>
      </p:sp>
      <p:pic>
        <p:nvPicPr>
          <p:cNvPr id="5141" name="Picture 9" descr="729747d8za2kbusq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400"/>
            <a:ext cx="243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3" grpId="0" animBg="1"/>
      <p:bldP spid="60424" grpId="0" animBg="1"/>
      <p:bldP spid="60425" grpId="0" animBg="1"/>
      <p:bldP spid="60426" grpId="0" animBg="1"/>
      <p:bldP spid="60427" grpId="0" animBg="1"/>
      <p:bldP spid="60428" grpId="0" animBg="1"/>
      <p:bldP spid="60430" grpId="0" animBg="1"/>
      <p:bldP spid="60431" grpId="0" animBg="1"/>
      <p:bldP spid="60432" grpId="0" animBg="1"/>
      <p:bldP spid="60433" grpId="0" animBg="1"/>
      <p:bldP spid="60434" grpId="0" animBg="1"/>
      <p:bldP spid="60435" grpId="0" animBg="1"/>
      <p:bldP spid="60436" grpId="0" animBg="1"/>
      <p:bldP spid="60437" grpId="0" animBg="1"/>
      <p:bldP spid="604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240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85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19476"/>
              <a:gd name="adj2" fmla="val 6934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29903"/>
              <a:gd name="adj2" fmla="val 132736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morning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58019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27890"/>
              <a:gd name="adj2" fmla="val 14304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10497"/>
              <a:gd name="adj2" fmla="val 105219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3317" name="TextBox 8"/>
          <p:cNvSpPr txBox="1">
            <a:spLocks noChangeArrowheads="1"/>
          </p:cNvSpPr>
          <p:nvPr/>
        </p:nvSpPr>
        <p:spPr bwMode="auto">
          <a:xfrm>
            <a:off x="1973263" y="104775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6921500" y="322263"/>
            <a:ext cx="3740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afternoon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399402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6554788" y="104776"/>
            <a:ext cx="4140200" cy="1851025"/>
          </a:xfrm>
          <a:prstGeom prst="cloudCallout">
            <a:avLst>
              <a:gd name="adj1" fmla="val -6817"/>
              <a:gd name="adj2" fmla="val 9757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kern="0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24000" y="1"/>
            <a:ext cx="4637088" cy="1635125"/>
          </a:xfrm>
          <a:prstGeom prst="cloudCallout">
            <a:avLst>
              <a:gd name="adj1" fmla="val -40232"/>
              <a:gd name="adj2" fmla="val 157590"/>
            </a:avLst>
          </a:prstGeom>
          <a:solidFill>
            <a:schemeClr val="bg1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1973263" y="325438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6927850" y="538163"/>
            <a:ext cx="3740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kern="0"/>
              <a:t>Good evening</a:t>
            </a:r>
          </a:p>
          <a:p>
            <a:pPr eaLnBrk="1" hangingPunct="1"/>
            <a:endParaRPr lang="en-US" altLang="en-US" kern="0"/>
          </a:p>
        </p:txBody>
      </p:sp>
    </p:spTree>
    <p:extLst>
      <p:ext uri="{BB962C8B-B14F-4D97-AF65-F5344CB8AC3E}">
        <p14:creationId xmlns:p14="http://schemas.microsoft.com/office/powerpoint/2010/main" val="270716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4814"/>
            <a:ext cx="8388350" cy="337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6" y="4076701"/>
            <a:ext cx="54387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96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10" y="0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3. Listen anh tick.</a:t>
            </a:r>
            <a:endParaRPr lang="vi-VN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0485" y="0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/>
              <a:t> </a:t>
            </a:r>
            <a:r>
              <a:rPr lang="vi-VN" sz="2400" i="1" dirty="0"/>
              <a:t>(Nghe và đánh dấu chọn.)</a:t>
            </a:r>
            <a:endParaRPr lang="vi-VN" sz="2400" dirty="0"/>
          </a:p>
        </p:txBody>
      </p:sp>
      <p:pic>
        <p:nvPicPr>
          <p:cNvPr id="16386" name="Picture 2" descr="https://img.loigiaihay.com/picture/2016/0923/scan000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12192000" cy="6300806"/>
          </a:xfrm>
          <a:prstGeom prst="rect">
            <a:avLst/>
          </a:prstGeom>
          <a:noFill/>
        </p:spPr>
      </p:pic>
      <p:pic>
        <p:nvPicPr>
          <p:cNvPr id="5" name="03-track-3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37" y="285728"/>
            <a:ext cx="406400" cy="304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267449" y="2209800"/>
            <a:ext cx="285751" cy="357983"/>
            <a:chOff x="6096000" y="2357431"/>
            <a:chExt cx="285751" cy="357983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6035542" y="2560764"/>
              <a:ext cx="215108" cy="941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6107906" y="2440775"/>
              <a:ext cx="357190" cy="1905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305021" y="4276715"/>
            <a:ext cx="361979" cy="371485"/>
            <a:chOff x="2000221" y="4343400"/>
            <a:chExt cx="361979" cy="371485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2095472" y="4343400"/>
              <a:ext cx="266728" cy="3714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904971" y="4524383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362197" y="6324600"/>
            <a:ext cx="381003" cy="428629"/>
            <a:chOff x="2000221" y="6429372"/>
            <a:chExt cx="381003" cy="428629"/>
          </a:xfrm>
        </p:grpSpPr>
        <p:cxnSp>
          <p:nvCxnSpPr>
            <p:cNvPr id="22" name="Straight Connector 21"/>
            <p:cNvCxnSpPr/>
            <p:nvPr/>
          </p:nvCxnSpPr>
          <p:spPr>
            <a:xfrm rot="16200000" flipH="1">
              <a:off x="1904971" y="6667499"/>
              <a:ext cx="285752" cy="952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4034" y="6500810"/>
              <a:ext cx="428628" cy="2857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961" y="76200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4. Look and write. </a:t>
            </a:r>
            <a:endParaRPr lang="vi-VN" sz="2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987" y="76200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/>
              <a:t>(Nhìn và viết.)</a:t>
            </a:r>
            <a:endParaRPr lang="vi-VN" sz="2400" dirty="0"/>
          </a:p>
        </p:txBody>
      </p:sp>
      <p:pic>
        <p:nvPicPr>
          <p:cNvPr id="17410" name="Picture 2" descr="https://img.loigiaihay.com/picture/2016/0924/scan0002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12192000" cy="608173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3968" y="6019800"/>
            <a:ext cx="187262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 </a:t>
            </a:r>
            <a:r>
              <a:rPr lang="vi-VN" sz="3400" dirty="0">
                <a:solidFill>
                  <a:srgbClr val="FF0000"/>
                </a:solidFill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0248" y="6096000"/>
            <a:ext cx="202651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dirty="0">
                <a:solidFill>
                  <a:srgbClr val="FF0000"/>
                </a:solidFill>
              </a:rPr>
              <a:t>afternoon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10800" y="6135469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bye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7566" r="5725" b="16190"/>
          <a:stretch/>
        </p:blipFill>
        <p:spPr>
          <a:xfrm>
            <a:off x="2567608" y="764704"/>
            <a:ext cx="70567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25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49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Good moning</a:t>
            </a:r>
          </a:p>
        </p:txBody>
      </p:sp>
      <p:sp>
        <p:nvSpPr>
          <p:cNvPr id="2048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kern="0">
                <a:latin typeface="Showcard Gothic" panose="04020904020102020604" pitchFamily="82" charset="0"/>
              </a:rPr>
              <a:t>Good afternoon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night</a:t>
            </a:r>
          </a:p>
        </p:txBody>
      </p:sp>
      <p:sp>
        <p:nvSpPr>
          <p:cNvPr id="2458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2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738439" y="2028826"/>
            <a:ext cx="3748087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349500"/>
            <a:ext cx="3384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Étoile à 5 branches 1"/>
          <p:cNvSpPr/>
          <p:nvPr/>
        </p:nvSpPr>
        <p:spPr>
          <a:xfrm>
            <a:off x="1579564" y="90488"/>
            <a:ext cx="1081087" cy="88265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2000250" y="557213"/>
            <a:ext cx="1079500" cy="882650"/>
          </a:xfrm>
          <a:prstGeom prst="star5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2209800" y="5724525"/>
            <a:ext cx="1079500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1612900" y="5913438"/>
            <a:ext cx="1079500" cy="881062"/>
          </a:xfrm>
          <a:prstGeom prst="star5">
            <a:avLst/>
          </a:prstGeom>
          <a:solidFill>
            <a:srgbClr val="CC99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3" name="Étoile à 5 branches 12"/>
          <p:cNvSpPr/>
          <p:nvPr/>
        </p:nvSpPr>
        <p:spPr>
          <a:xfrm>
            <a:off x="8643938" y="361951"/>
            <a:ext cx="1079500" cy="8810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4" name="Étoile à 5 branches 13"/>
          <p:cNvSpPr/>
          <p:nvPr/>
        </p:nvSpPr>
        <p:spPr>
          <a:xfrm>
            <a:off x="9250364" y="47626"/>
            <a:ext cx="1081087" cy="881063"/>
          </a:xfrm>
          <a:prstGeom prst="star5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027864" y="5892800"/>
            <a:ext cx="1081087" cy="882650"/>
          </a:xfrm>
          <a:prstGeom prst="star5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16" name="Étoile à 5 branches 15"/>
          <p:cNvSpPr/>
          <p:nvPr/>
        </p:nvSpPr>
        <p:spPr>
          <a:xfrm>
            <a:off x="8328025" y="5949950"/>
            <a:ext cx="1081088" cy="8826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61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4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7171" name="AutoShape 4"/>
          <p:cNvSpPr>
            <a:spLocks noChangeArrowheads="1"/>
          </p:cNvSpPr>
          <p:nvPr/>
        </p:nvSpPr>
        <p:spPr bwMode="auto">
          <a:xfrm>
            <a:off x="6600825" y="3284538"/>
            <a:ext cx="3924300" cy="1223962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night</a:t>
            </a:r>
            <a:endParaRPr lang="fr-FR" altLang="fr-FR" sz="2800" kern="0">
              <a:latin typeface="Showcard Gothic" panose="04020904020102020604" pitchFamily="82" charset="0"/>
            </a:endParaRPr>
          </a:p>
        </p:txBody>
      </p:sp>
      <p:sp>
        <p:nvSpPr>
          <p:cNvPr id="25605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3</a:t>
            </a: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2952751" y="2028826"/>
            <a:ext cx="3533775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57438"/>
            <a:ext cx="2786062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646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  <p:bldLst>
      <p:bldP spid="21506" grpId="0" animBg="1"/>
      <p:bldP spid="7171" grpId="0" animBg="1"/>
      <p:bldP spid="215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afternoon</a:t>
            </a:r>
          </a:p>
        </p:txBody>
      </p:sp>
      <p:sp>
        <p:nvSpPr>
          <p:cNvPr id="819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morning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kern="0">
                <a:latin typeface="Showcard Gothic" panose="04020904020102020604" pitchFamily="82" charset="0"/>
              </a:rPr>
              <a:t>night</a:t>
            </a:r>
          </a:p>
        </p:txBody>
      </p:sp>
      <p:sp>
        <p:nvSpPr>
          <p:cNvPr id="2662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4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2881313" y="2000251"/>
            <a:ext cx="360680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6116" r="7048" b="27130"/>
          <a:stretch>
            <a:fillRect/>
          </a:stretch>
        </p:blipFill>
        <p:spPr bwMode="auto">
          <a:xfrm>
            <a:off x="3028951" y="2259014"/>
            <a:ext cx="3211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240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  <p:bldLst>
      <p:bldP spid="22530" grpId="0" animBg="1"/>
      <p:bldP spid="8195" grpId="0" animBg="1"/>
      <p:bldP spid="81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000" kern="0">
                <a:latin typeface="Showcard Gothic" panose="04020904020102020604" pitchFamily="82" charset="0"/>
              </a:rPr>
              <a:t>hello</a:t>
            </a:r>
          </a:p>
        </p:txBody>
      </p:sp>
      <p:sp>
        <p:nvSpPr>
          <p:cNvPr id="23555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23556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76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5</a:t>
            </a:r>
          </a:p>
        </p:txBody>
      </p:sp>
      <p:sp>
        <p:nvSpPr>
          <p:cNvPr id="27654" name="Rectangle 9"/>
          <p:cNvSpPr>
            <a:spLocks noChangeArrowheads="1"/>
          </p:cNvSpPr>
          <p:nvPr/>
        </p:nvSpPr>
        <p:spPr bwMode="auto">
          <a:xfrm>
            <a:off x="2881313" y="2028826"/>
            <a:ext cx="3605212" cy="4176713"/>
          </a:xfrm>
          <a:prstGeom prst="rect">
            <a:avLst/>
          </a:prstGeom>
          <a:solidFill>
            <a:srgbClr val="FFC0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0533"/>
          <a:stretch>
            <a:fillRect/>
          </a:stretch>
        </p:blipFill>
        <p:spPr bwMode="auto">
          <a:xfrm>
            <a:off x="3071814" y="2333626"/>
            <a:ext cx="3240087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4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  <p:bldLst>
      <p:bldP spid="9218" grpId="0" animBg="1"/>
      <p:bldP spid="23555" grpId="0" animBg="1"/>
      <p:bldP spid="235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4579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6600825" y="4797426"/>
            <a:ext cx="392430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kern="0">
                <a:latin typeface="Showcard Gothic" panose="04020904020102020604" pitchFamily="82" charset="0"/>
              </a:rPr>
              <a:t>NICE TO MEET YOU</a:t>
            </a:r>
          </a:p>
        </p:txBody>
      </p:sp>
      <p:sp>
        <p:nvSpPr>
          <p:cNvPr id="28677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6</a:t>
            </a: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2809875" y="2024063"/>
            <a:ext cx="3671888" cy="4176712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1"/>
          <a:stretch>
            <a:fillRect/>
          </a:stretch>
        </p:blipFill>
        <p:spPr bwMode="auto">
          <a:xfrm>
            <a:off x="3408363" y="2276475"/>
            <a:ext cx="2724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85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  <p:bldLst>
      <p:bldP spid="10242" grpId="0" animBg="1"/>
      <p:bldP spid="24579" grpId="0" animBg="1"/>
      <p:bldP spid="102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6600825" y="1557338"/>
            <a:ext cx="3924300" cy="1223962"/>
          </a:xfrm>
          <a:prstGeom prst="flowChartTerminator">
            <a:avLst/>
          </a:prstGeom>
          <a:solidFill>
            <a:srgbClr val="FF0066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BYE</a:t>
            </a:r>
          </a:p>
        </p:txBody>
      </p:sp>
      <p:sp>
        <p:nvSpPr>
          <p:cNvPr id="25603" name="AutoShape 4"/>
          <p:cNvSpPr>
            <a:spLocks noChangeArrowheads="1"/>
          </p:cNvSpPr>
          <p:nvPr/>
        </p:nvSpPr>
        <p:spPr bwMode="auto">
          <a:xfrm>
            <a:off x="6600825" y="3213101"/>
            <a:ext cx="3924300" cy="1223963"/>
          </a:xfrm>
          <a:prstGeom prst="flowChartTerminator">
            <a:avLst/>
          </a:prstGeom>
          <a:solidFill>
            <a:srgbClr val="FF99CC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800" kern="0">
                <a:latin typeface="Showcard Gothic" panose="04020904020102020604" pitchFamily="82" charset="0"/>
              </a:rPr>
              <a:t>GOOD BYE</a:t>
            </a:r>
          </a:p>
        </p:txBody>
      </p:sp>
      <p:sp>
        <p:nvSpPr>
          <p:cNvPr id="13316" name="AutoShape 5"/>
          <p:cNvSpPr>
            <a:spLocks noChangeArrowheads="1"/>
          </p:cNvSpPr>
          <p:nvPr/>
        </p:nvSpPr>
        <p:spPr bwMode="auto">
          <a:xfrm>
            <a:off x="6600825" y="4797426"/>
            <a:ext cx="4032250" cy="1223963"/>
          </a:xfrm>
          <a:prstGeom prst="flowChartTerminator">
            <a:avLst/>
          </a:prstGeom>
          <a:solidFill>
            <a:srgbClr val="FF9900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kern="0">
                <a:latin typeface="Showcard Gothic" panose="04020904020102020604" pitchFamily="82" charset="0"/>
              </a:rPr>
              <a:t>HELLO/ HI</a:t>
            </a:r>
          </a:p>
        </p:txBody>
      </p:sp>
      <p:sp>
        <p:nvSpPr>
          <p:cNvPr id="2970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409113" y="6165850"/>
            <a:ext cx="1008062" cy="647700"/>
          </a:xfrm>
          <a:prstGeom prst="actionButtonForwardNext">
            <a:avLst/>
          </a:prstGeom>
          <a:solidFill>
            <a:srgbClr val="0000FF"/>
          </a:solidFill>
          <a:ln w="508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kern="0"/>
              <a:t>9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2809875" y="2028826"/>
            <a:ext cx="3676650" cy="4176713"/>
          </a:xfrm>
          <a:prstGeom prst="rect">
            <a:avLst/>
          </a:prstGeom>
          <a:solidFill>
            <a:srgbClr val="FFFF00"/>
          </a:solidFill>
          <a:ln w="15875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 kern="0"/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500313"/>
            <a:ext cx="29892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09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133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5520" y="1700808"/>
            <a:ext cx="849694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9469" b="89073"/>
          <a:stretch/>
        </p:blipFill>
        <p:spPr bwMode="auto">
          <a:xfrm>
            <a:off x="1539078" y="8439"/>
            <a:ext cx="9128922" cy="121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074003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LESSON 1 + 2</a:t>
            </a:r>
          </a:p>
        </p:txBody>
      </p:sp>
    </p:spTree>
    <p:extLst>
      <p:ext uri="{BB962C8B-B14F-4D97-AF65-F5344CB8AC3E}">
        <p14:creationId xmlns:p14="http://schemas.microsoft.com/office/powerpoint/2010/main" val="702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46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47" y="5646003"/>
            <a:ext cx="1176155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morning : </a:t>
            </a:r>
            <a:r>
              <a:rPr lang="en-US" sz="48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Chào</a:t>
            </a:r>
            <a:r>
              <a:rPr lang="en-US" sz="4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48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buổi</a:t>
            </a:r>
            <a:r>
              <a:rPr lang="en-US" sz="4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48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sáng</a:t>
            </a:r>
            <a:r>
              <a:rPr lang="en-US" sz="48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0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133600"/>
            <a:ext cx="8839200" cy="110799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Chào</a:t>
            </a:r>
            <a:r>
              <a:rPr lang="en-US" sz="6600" dirty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buổi</a:t>
            </a:r>
            <a:r>
              <a:rPr lang="en-US" sz="6600" dirty="0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Segoe UI Black" pitchFamily="34" charset="0"/>
                <a:ea typeface="Segoe UI Black" pitchFamily="34" charset="0"/>
              </a:rPr>
              <a:t>chiều</a:t>
            </a:r>
            <a:endParaRPr lang="en-US" sz="6600" dirty="0">
              <a:solidFill>
                <a:schemeClr val="bg1"/>
              </a:solidFill>
              <a:latin typeface="Segoe UI Black" pitchFamily="34" charset="0"/>
              <a:ea typeface="Segoe UI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845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7408" y="5934670"/>
            <a:ext cx="11073864" cy="8617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Good EVENING : </a:t>
            </a:r>
            <a:r>
              <a:rPr lang="en-US" sz="50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Chào</a:t>
            </a:r>
            <a:r>
              <a:rPr lang="en-US" sz="5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50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buổi</a:t>
            </a:r>
            <a:r>
              <a:rPr lang="en-US" sz="50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</a:t>
            </a:r>
            <a:r>
              <a:rPr lang="en-US" sz="50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tối</a:t>
            </a:r>
            <a:endParaRPr lang="en-US" sz="5000" b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5000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9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6670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 Black" pitchFamily="34" charset="0"/>
              </a:rPr>
              <a:t>CHÚC 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Ủ</a:t>
            </a:r>
            <a:r>
              <a:rPr lang="en-US" sz="5400" dirty="0">
                <a:solidFill>
                  <a:srgbClr val="C00000"/>
                </a:solidFill>
                <a:latin typeface="Arial Black" pitchFamily="34" charset="0"/>
              </a:rPr>
              <a:t> NGON</a:t>
            </a:r>
          </a:p>
        </p:txBody>
      </p:sp>
    </p:spTree>
    <p:extLst>
      <p:ext uri="{BB962C8B-B14F-4D97-AF65-F5344CB8AC3E}">
        <p14:creationId xmlns:p14="http://schemas.microsoft.com/office/powerpoint/2010/main" val="31757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4814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3068638"/>
            <a:ext cx="50006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1"/>
            <a:ext cx="4984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6" y="371633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6" y="4117976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1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568701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6021389"/>
            <a:ext cx="4984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56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104</Words>
  <Application>Microsoft Office PowerPoint</Application>
  <PresentationFormat>Custom</PresentationFormat>
  <Paragraphs>48</Paragraphs>
  <Slides>24</Slides>
  <Notes>2</Notes>
  <HiddenSlides>9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</dc:creator>
  <cp:keywords>9Slide</cp:keywords>
  <dc:description>9Slide</dc:description>
  <cp:lastModifiedBy>Admin</cp:lastModifiedBy>
  <cp:revision>14</cp:revision>
  <dcterms:created xsi:type="dcterms:W3CDTF">2019-01-03T01:03:29Z</dcterms:created>
  <dcterms:modified xsi:type="dcterms:W3CDTF">2022-04-03T02:35:17Z</dcterms:modified>
  <cp:category>9Slide</cp:category>
  <cp:contentStatus>9Slide</cp:contentStatus>
</cp:coreProperties>
</file>